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5" r:id="rId3"/>
    <p:sldId id="269" r:id="rId4"/>
    <p:sldId id="278" r:id="rId5"/>
    <p:sldId id="271" r:id="rId6"/>
    <p:sldId id="272" r:id="rId7"/>
    <p:sldId id="279" r:id="rId8"/>
    <p:sldId id="274" r:id="rId9"/>
    <p:sldId id="275" r:id="rId10"/>
    <p:sldId id="268" r:id="rId11"/>
    <p:sldId id="280" r:id="rId12"/>
    <p:sldId id="281" r:id="rId13"/>
    <p:sldId id="282" r:id="rId14"/>
    <p:sldId id="277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FF3300"/>
    <a:srgbClr val="4770B5"/>
    <a:srgbClr val="3B4555"/>
    <a:srgbClr val="2A5244"/>
    <a:srgbClr val="325D69"/>
    <a:srgbClr val="3F64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17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5006E-2"/>
          <c:y val="0.17499370800961406"/>
          <c:w val="0.93830175696457119"/>
          <c:h val="0.631117653594045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465123042070283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недели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0656969251574255"/>
                  <c:y val="-5.2753437665815139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недели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axId val="119070720"/>
        <c:axId val="119072256"/>
      </c:barChart>
      <c:catAx>
        <c:axId val="119070720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9072256"/>
        <c:crosses val="autoZero"/>
        <c:auto val="1"/>
        <c:lblAlgn val="ctr"/>
        <c:lblOffset val="100"/>
      </c:catAx>
      <c:valAx>
        <c:axId val="119072256"/>
        <c:scaling>
          <c:orientation val="minMax"/>
        </c:scaling>
        <c:delete val="1"/>
        <c:axPos val="l"/>
        <c:numFmt formatCode="0" sourceLinked="1"/>
        <c:tickLblPos val="nextTo"/>
        <c:crossAx val="119070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5017E-2"/>
          <c:y val="0.17499370800961406"/>
          <c:w val="0.93830175696457163"/>
          <c:h val="0.631117653594046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465123042070284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недели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0656969251574255"/>
                  <c:y val="-5.2753437665815167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недели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axId val="118684288"/>
        <c:axId val="119169408"/>
      </c:barChart>
      <c:catAx>
        <c:axId val="118684288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9169408"/>
        <c:crosses val="autoZero"/>
        <c:auto val="1"/>
        <c:lblAlgn val="ctr"/>
        <c:lblOffset val="100"/>
      </c:catAx>
      <c:valAx>
        <c:axId val="119169408"/>
        <c:scaling>
          <c:orientation val="minMax"/>
        </c:scaling>
        <c:delete val="1"/>
        <c:axPos val="l"/>
        <c:numFmt formatCode="0" sourceLinked="1"/>
        <c:tickLblPos val="nextTo"/>
        <c:crossAx val="118684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5017E-2"/>
          <c:y val="0.17499370800961406"/>
          <c:w val="0.93830175696457163"/>
          <c:h val="0.631117653594046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465123042070284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0 минут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0656969251574255"/>
                  <c:y val="-5.2753437665815167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20 минут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axId val="119117312"/>
        <c:axId val="119118848"/>
      </c:barChart>
      <c:catAx>
        <c:axId val="119117312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9118848"/>
        <c:crosses val="autoZero"/>
        <c:auto val="1"/>
        <c:lblAlgn val="ctr"/>
        <c:lblOffset val="100"/>
      </c:catAx>
      <c:valAx>
        <c:axId val="119118848"/>
        <c:scaling>
          <c:orientation val="minMax"/>
        </c:scaling>
        <c:delete val="1"/>
        <c:axPos val="l"/>
        <c:numFmt formatCode="0" sourceLinked="1"/>
        <c:tickLblPos val="nextTo"/>
        <c:crossAx val="119117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5017E-2"/>
          <c:y val="0.17499370800961406"/>
          <c:w val="0.93830175696457163"/>
          <c:h val="0.631117653594046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465123042070284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дня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0656969251574255"/>
                  <c:y val="-5.2753437665815167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день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axId val="119523968"/>
        <c:axId val="119538048"/>
      </c:barChart>
      <c:catAx>
        <c:axId val="119523968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9538048"/>
        <c:crosses val="autoZero"/>
        <c:auto val="1"/>
        <c:lblAlgn val="ctr"/>
        <c:lblOffset val="100"/>
      </c:catAx>
      <c:valAx>
        <c:axId val="119538048"/>
        <c:scaling>
          <c:orientation val="minMax"/>
        </c:scaling>
        <c:delete val="1"/>
        <c:axPos val="l"/>
        <c:numFmt formatCode="0" sourceLinked="1"/>
        <c:tickLblPos val="nextTo"/>
        <c:crossAx val="119523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57E43-5C4E-4979-9255-D7A621035EC1}" type="doc">
      <dgm:prSet loTypeId="urn:microsoft.com/office/officeart/2005/8/layout/process2" loCatId="process" qsTypeId="urn:microsoft.com/office/officeart/2005/8/quickstyle/3d2" qsCatId="3D" csTypeId="urn:microsoft.com/office/officeart/2005/8/colors/colorful5" csCatId="colorful" phldr="1"/>
      <dgm:spPr/>
    </dgm:pt>
    <dgm:pt modelId="{26C8FC38-23EC-49BB-99CB-9C37D007560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Анкеты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D9804C-42E3-4B81-A51A-F665E879EDE8}" type="parTrans" cxnId="{7418AB68-776B-4DB3-9F52-BDB81472C712}">
      <dgm:prSet/>
      <dgm:spPr/>
      <dgm:t>
        <a:bodyPr/>
        <a:lstStyle/>
        <a:p>
          <a:endParaRPr lang="ru-RU"/>
        </a:p>
      </dgm:t>
    </dgm:pt>
    <dgm:pt modelId="{B6E512A5-9AB9-484F-8654-25EA586D42EC}" type="sibTrans" cxnId="{7418AB68-776B-4DB3-9F52-BDB81472C712}">
      <dgm:prSet/>
      <dgm:spPr/>
      <dgm:t>
        <a:bodyPr/>
        <a:lstStyle/>
        <a:p>
          <a:endParaRPr lang="ru-RU"/>
        </a:p>
      </dgm:t>
    </dgm:pt>
    <dgm:pt modelId="{4243BEBD-8C43-444E-9ABF-436DB4760FA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Информационные листы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7A1AF-8226-4A33-BAC2-1C2E64580FEF}" type="parTrans" cxnId="{034DE644-9E72-414F-8611-3C90B70B0773}">
      <dgm:prSet/>
      <dgm:spPr/>
      <dgm:t>
        <a:bodyPr/>
        <a:lstStyle/>
        <a:p>
          <a:endParaRPr lang="ru-RU"/>
        </a:p>
      </dgm:t>
    </dgm:pt>
    <dgm:pt modelId="{15E129B5-3497-4C53-B39E-68BC27943815}" type="sibTrans" cxnId="{034DE644-9E72-414F-8611-3C90B70B0773}">
      <dgm:prSet/>
      <dgm:spPr/>
      <dgm:t>
        <a:bodyPr/>
        <a:lstStyle/>
        <a:p>
          <a:endParaRPr lang="ru-RU"/>
        </a:p>
      </dgm:t>
    </dgm:pt>
    <dgm:pt modelId="{D456061B-A859-4141-9E9F-A6CA3D9F98F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Буклеты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A2EC61-90EA-46AA-8BB0-718F7AA07C93}" type="parTrans" cxnId="{CDAE0691-64E6-4514-A582-444CD8DF0321}">
      <dgm:prSet/>
      <dgm:spPr/>
      <dgm:t>
        <a:bodyPr/>
        <a:lstStyle/>
        <a:p>
          <a:endParaRPr lang="ru-RU"/>
        </a:p>
      </dgm:t>
    </dgm:pt>
    <dgm:pt modelId="{29523E1E-4627-47AA-B4AB-087F01D9AC49}" type="sibTrans" cxnId="{CDAE0691-64E6-4514-A582-444CD8DF0321}">
      <dgm:prSet/>
      <dgm:spPr/>
      <dgm:t>
        <a:bodyPr/>
        <a:lstStyle/>
        <a:p>
          <a:endParaRPr lang="ru-RU"/>
        </a:p>
      </dgm:t>
    </dgm:pt>
    <dgm:pt modelId="{235DEF9C-10BD-4E12-9A0B-5D5B0431E636}" type="pres">
      <dgm:prSet presAssocID="{F7757E43-5C4E-4979-9255-D7A621035EC1}" presName="linearFlow" presStyleCnt="0">
        <dgm:presLayoutVars>
          <dgm:resizeHandles val="exact"/>
        </dgm:presLayoutVars>
      </dgm:prSet>
      <dgm:spPr/>
    </dgm:pt>
    <dgm:pt modelId="{E43070F2-326D-4B8B-B264-BB6DAC39E035}" type="pres">
      <dgm:prSet presAssocID="{26C8FC38-23EC-49BB-99CB-9C37D0075607}" presName="node" presStyleLbl="node1" presStyleIdx="0" presStyleCnt="3" custScaleY="54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6F09A-BC74-4093-92B5-786E3428B92A}" type="pres">
      <dgm:prSet presAssocID="{B6E512A5-9AB9-484F-8654-25EA586D42EC}" presName="sibTrans" presStyleLbl="sibTrans2D1" presStyleIdx="0" presStyleCnt="2" custAng="10800000"/>
      <dgm:spPr/>
      <dgm:t>
        <a:bodyPr/>
        <a:lstStyle/>
        <a:p>
          <a:endParaRPr lang="ru-RU"/>
        </a:p>
      </dgm:t>
    </dgm:pt>
    <dgm:pt modelId="{783B8F5E-1B05-459D-AB97-987832E9DA3C}" type="pres">
      <dgm:prSet presAssocID="{B6E512A5-9AB9-484F-8654-25EA586D42E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E249E0F-9CB4-4EC1-BBFE-12FD41656398}" type="pres">
      <dgm:prSet presAssocID="{4243BEBD-8C43-444E-9ABF-436DB4760FAD}" presName="node" presStyleLbl="node1" presStyleIdx="1" presStyleCnt="3" custScaleY="57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BEE22-3984-4E8D-81CA-485DFB5FF6FA}" type="pres">
      <dgm:prSet presAssocID="{15E129B5-3497-4C53-B39E-68BC27943815}" presName="sibTrans" presStyleLbl="sibTrans2D1" presStyleIdx="1" presStyleCnt="2" custAng="10800000"/>
      <dgm:spPr/>
      <dgm:t>
        <a:bodyPr/>
        <a:lstStyle/>
        <a:p>
          <a:endParaRPr lang="ru-RU"/>
        </a:p>
      </dgm:t>
    </dgm:pt>
    <dgm:pt modelId="{E2CF1529-04B0-4117-98BB-4EDD68294C6D}" type="pres">
      <dgm:prSet presAssocID="{15E129B5-3497-4C53-B39E-68BC2794381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A2333BF-081C-4E53-AD56-4721F7D7B661}" type="pres">
      <dgm:prSet presAssocID="{D456061B-A859-4141-9E9F-A6CA3D9F98FE}" presName="node" presStyleLbl="node1" presStyleIdx="2" presStyleCnt="3" custScaleY="61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4E496-7F35-4F82-95E1-11B1AE9F52C0}" type="presOf" srcId="{B6E512A5-9AB9-484F-8654-25EA586D42EC}" destId="{76B6F09A-BC74-4093-92B5-786E3428B92A}" srcOrd="0" destOrd="0" presId="urn:microsoft.com/office/officeart/2005/8/layout/process2"/>
    <dgm:cxn modelId="{AF606DFC-1CAF-4DEA-A68D-4D08E42E59B5}" type="presOf" srcId="{26C8FC38-23EC-49BB-99CB-9C37D0075607}" destId="{E43070F2-326D-4B8B-B264-BB6DAC39E035}" srcOrd="0" destOrd="0" presId="urn:microsoft.com/office/officeart/2005/8/layout/process2"/>
    <dgm:cxn modelId="{79A8737D-D73A-42EB-8A36-E07E8145EFA7}" type="presOf" srcId="{F7757E43-5C4E-4979-9255-D7A621035EC1}" destId="{235DEF9C-10BD-4E12-9A0B-5D5B0431E636}" srcOrd="0" destOrd="0" presId="urn:microsoft.com/office/officeart/2005/8/layout/process2"/>
    <dgm:cxn modelId="{7418AB68-776B-4DB3-9F52-BDB81472C712}" srcId="{F7757E43-5C4E-4979-9255-D7A621035EC1}" destId="{26C8FC38-23EC-49BB-99CB-9C37D0075607}" srcOrd="0" destOrd="0" parTransId="{6CD9804C-42E3-4B81-A51A-F665E879EDE8}" sibTransId="{B6E512A5-9AB9-484F-8654-25EA586D42EC}"/>
    <dgm:cxn modelId="{14F9E412-726F-4684-AFB4-AA36F3ADFCE3}" type="presOf" srcId="{B6E512A5-9AB9-484F-8654-25EA586D42EC}" destId="{783B8F5E-1B05-459D-AB97-987832E9DA3C}" srcOrd="1" destOrd="0" presId="urn:microsoft.com/office/officeart/2005/8/layout/process2"/>
    <dgm:cxn modelId="{5772477E-64E0-4C24-A0CD-C046BB2D06D2}" type="presOf" srcId="{D456061B-A859-4141-9E9F-A6CA3D9F98FE}" destId="{EA2333BF-081C-4E53-AD56-4721F7D7B661}" srcOrd="0" destOrd="0" presId="urn:microsoft.com/office/officeart/2005/8/layout/process2"/>
    <dgm:cxn modelId="{034DE644-9E72-414F-8611-3C90B70B0773}" srcId="{F7757E43-5C4E-4979-9255-D7A621035EC1}" destId="{4243BEBD-8C43-444E-9ABF-436DB4760FAD}" srcOrd="1" destOrd="0" parTransId="{FFF7A1AF-8226-4A33-BAC2-1C2E64580FEF}" sibTransId="{15E129B5-3497-4C53-B39E-68BC27943815}"/>
    <dgm:cxn modelId="{8EDB24AF-01D0-4BEC-A4C7-72F7702A3BFB}" type="presOf" srcId="{15E129B5-3497-4C53-B39E-68BC27943815}" destId="{E2CF1529-04B0-4117-98BB-4EDD68294C6D}" srcOrd="1" destOrd="0" presId="urn:microsoft.com/office/officeart/2005/8/layout/process2"/>
    <dgm:cxn modelId="{ACA11FE0-1CE9-4522-BFEC-2AE456229717}" type="presOf" srcId="{4243BEBD-8C43-444E-9ABF-436DB4760FAD}" destId="{8E249E0F-9CB4-4EC1-BBFE-12FD41656398}" srcOrd="0" destOrd="0" presId="urn:microsoft.com/office/officeart/2005/8/layout/process2"/>
    <dgm:cxn modelId="{2F27C77A-3E3C-4DF2-8605-D6082D651257}" type="presOf" srcId="{15E129B5-3497-4C53-B39E-68BC27943815}" destId="{C75BEE22-3984-4E8D-81CA-485DFB5FF6FA}" srcOrd="0" destOrd="0" presId="urn:microsoft.com/office/officeart/2005/8/layout/process2"/>
    <dgm:cxn modelId="{CDAE0691-64E6-4514-A582-444CD8DF0321}" srcId="{F7757E43-5C4E-4979-9255-D7A621035EC1}" destId="{D456061B-A859-4141-9E9F-A6CA3D9F98FE}" srcOrd="2" destOrd="0" parTransId="{89A2EC61-90EA-46AA-8BB0-718F7AA07C93}" sibTransId="{29523E1E-4627-47AA-B4AB-087F01D9AC49}"/>
    <dgm:cxn modelId="{BFECAAC1-9907-4486-AE2B-AAF2717E9567}" type="presParOf" srcId="{235DEF9C-10BD-4E12-9A0B-5D5B0431E636}" destId="{E43070F2-326D-4B8B-B264-BB6DAC39E035}" srcOrd="0" destOrd="0" presId="urn:microsoft.com/office/officeart/2005/8/layout/process2"/>
    <dgm:cxn modelId="{13049502-BEB6-4842-B86D-B2979631E0AD}" type="presParOf" srcId="{235DEF9C-10BD-4E12-9A0B-5D5B0431E636}" destId="{76B6F09A-BC74-4093-92B5-786E3428B92A}" srcOrd="1" destOrd="0" presId="urn:microsoft.com/office/officeart/2005/8/layout/process2"/>
    <dgm:cxn modelId="{92C7AF2D-EAB5-49A7-B53E-4A2D220BB3F9}" type="presParOf" srcId="{76B6F09A-BC74-4093-92B5-786E3428B92A}" destId="{783B8F5E-1B05-459D-AB97-987832E9DA3C}" srcOrd="0" destOrd="0" presId="urn:microsoft.com/office/officeart/2005/8/layout/process2"/>
    <dgm:cxn modelId="{F8FEE3AE-1E74-40B7-B39C-491425932004}" type="presParOf" srcId="{235DEF9C-10BD-4E12-9A0B-5D5B0431E636}" destId="{8E249E0F-9CB4-4EC1-BBFE-12FD41656398}" srcOrd="2" destOrd="0" presId="urn:microsoft.com/office/officeart/2005/8/layout/process2"/>
    <dgm:cxn modelId="{1FD7ADF6-F96F-4D11-A59A-E7565C6496BB}" type="presParOf" srcId="{235DEF9C-10BD-4E12-9A0B-5D5B0431E636}" destId="{C75BEE22-3984-4E8D-81CA-485DFB5FF6FA}" srcOrd="3" destOrd="0" presId="urn:microsoft.com/office/officeart/2005/8/layout/process2"/>
    <dgm:cxn modelId="{47107FAC-B730-42A4-977F-38DC86B7AAA0}" type="presParOf" srcId="{C75BEE22-3984-4E8D-81CA-485DFB5FF6FA}" destId="{E2CF1529-04B0-4117-98BB-4EDD68294C6D}" srcOrd="0" destOrd="0" presId="urn:microsoft.com/office/officeart/2005/8/layout/process2"/>
    <dgm:cxn modelId="{261189D5-F3B6-4127-AEBE-5B9634E0DF72}" type="presParOf" srcId="{235DEF9C-10BD-4E12-9A0B-5D5B0431E636}" destId="{EA2333BF-081C-4E53-AD56-4721F7D7B661}" srcOrd="4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757E43-5C4E-4979-9255-D7A621035EC1}" type="doc">
      <dgm:prSet loTypeId="urn:microsoft.com/office/officeart/2005/8/layout/process2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43BEBD-8C43-444E-9ABF-436DB4760FA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Актуализировали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вопросы в анкете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7A1AF-8226-4A33-BAC2-1C2E64580FEF}" type="parTrans" cxnId="{034DE644-9E72-414F-8611-3C90B70B0773}">
      <dgm:prSet/>
      <dgm:spPr/>
      <dgm:t>
        <a:bodyPr/>
        <a:lstStyle/>
        <a:p>
          <a:endParaRPr lang="ru-RU"/>
        </a:p>
      </dgm:t>
    </dgm:pt>
    <dgm:pt modelId="{15E129B5-3497-4C53-B39E-68BC27943815}" type="sibTrans" cxnId="{034DE644-9E72-414F-8611-3C90B70B0773}">
      <dgm:prSet/>
      <dgm:spPr/>
      <dgm:t>
        <a:bodyPr/>
        <a:lstStyle/>
        <a:p>
          <a:endParaRPr lang="ru-RU"/>
        </a:p>
      </dgm:t>
    </dgm:pt>
    <dgm:pt modelId="{D456061B-A859-4141-9E9F-A6CA3D9F98FE}">
      <dgm:prSet phldrT="[Текст]" custT="1"/>
      <dgm:spPr/>
      <dgm:t>
        <a:bodyPr/>
        <a:lstStyle/>
        <a:p>
          <a:r>
            <a:rPr lang="ru-RU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Сокращение количества вопросов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A2EC61-90EA-46AA-8BB0-718F7AA07C93}" type="parTrans" cxnId="{CDAE0691-64E6-4514-A582-444CD8DF0321}">
      <dgm:prSet/>
      <dgm:spPr/>
      <dgm:t>
        <a:bodyPr/>
        <a:lstStyle/>
        <a:p>
          <a:endParaRPr lang="ru-RU"/>
        </a:p>
      </dgm:t>
    </dgm:pt>
    <dgm:pt modelId="{29523E1E-4627-47AA-B4AB-087F01D9AC49}" type="sibTrans" cxnId="{CDAE0691-64E6-4514-A582-444CD8DF0321}">
      <dgm:prSet/>
      <dgm:spPr/>
      <dgm:t>
        <a:bodyPr/>
        <a:lstStyle/>
        <a:p>
          <a:endParaRPr lang="ru-RU"/>
        </a:p>
      </dgm:t>
    </dgm:pt>
    <dgm:pt modelId="{235DEF9C-10BD-4E12-9A0B-5D5B0431E636}" type="pres">
      <dgm:prSet presAssocID="{F7757E43-5C4E-4979-9255-D7A621035EC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249E0F-9CB4-4EC1-BBFE-12FD41656398}" type="pres">
      <dgm:prSet presAssocID="{4243BEBD-8C43-444E-9ABF-436DB4760FAD}" presName="node" presStyleLbl="node1" presStyleIdx="0" presStyleCnt="2" custScaleY="6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BEE22-3984-4E8D-81CA-485DFB5FF6FA}" type="pres">
      <dgm:prSet presAssocID="{15E129B5-3497-4C53-B39E-68BC27943815}" presName="sibTrans" presStyleLbl="sibTrans2D1" presStyleIdx="0" presStyleCnt="1" custAng="10800000" custScaleX="106575" custScaleY="104398"/>
      <dgm:spPr/>
      <dgm:t>
        <a:bodyPr/>
        <a:lstStyle/>
        <a:p>
          <a:endParaRPr lang="ru-RU"/>
        </a:p>
      </dgm:t>
    </dgm:pt>
    <dgm:pt modelId="{E2CF1529-04B0-4117-98BB-4EDD68294C6D}" type="pres">
      <dgm:prSet presAssocID="{15E129B5-3497-4C53-B39E-68BC2794381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A2333BF-081C-4E53-AD56-4721F7D7B661}" type="pres">
      <dgm:prSet presAssocID="{D456061B-A859-4141-9E9F-A6CA3D9F98FE}" presName="node" presStyleLbl="node1" presStyleIdx="1" presStyleCnt="2" custScaleY="51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208D4-1302-4FB9-AE36-4F6614D0CC5E}" type="presOf" srcId="{D456061B-A859-4141-9E9F-A6CA3D9F98FE}" destId="{EA2333BF-081C-4E53-AD56-4721F7D7B661}" srcOrd="0" destOrd="0" presId="urn:microsoft.com/office/officeart/2005/8/layout/process2"/>
    <dgm:cxn modelId="{F914EC68-A0EB-4FD8-95A7-2D3BDA0383F7}" type="presOf" srcId="{15E129B5-3497-4C53-B39E-68BC27943815}" destId="{C75BEE22-3984-4E8D-81CA-485DFB5FF6FA}" srcOrd="0" destOrd="0" presId="urn:microsoft.com/office/officeart/2005/8/layout/process2"/>
    <dgm:cxn modelId="{6FEE51DB-99BB-4839-A587-4B7BE33E6089}" type="presOf" srcId="{15E129B5-3497-4C53-B39E-68BC27943815}" destId="{E2CF1529-04B0-4117-98BB-4EDD68294C6D}" srcOrd="1" destOrd="0" presId="urn:microsoft.com/office/officeart/2005/8/layout/process2"/>
    <dgm:cxn modelId="{034DE644-9E72-414F-8611-3C90B70B0773}" srcId="{F7757E43-5C4E-4979-9255-D7A621035EC1}" destId="{4243BEBD-8C43-444E-9ABF-436DB4760FAD}" srcOrd="0" destOrd="0" parTransId="{FFF7A1AF-8226-4A33-BAC2-1C2E64580FEF}" sibTransId="{15E129B5-3497-4C53-B39E-68BC27943815}"/>
    <dgm:cxn modelId="{CDAE0691-64E6-4514-A582-444CD8DF0321}" srcId="{F7757E43-5C4E-4979-9255-D7A621035EC1}" destId="{D456061B-A859-4141-9E9F-A6CA3D9F98FE}" srcOrd="1" destOrd="0" parTransId="{89A2EC61-90EA-46AA-8BB0-718F7AA07C93}" sibTransId="{29523E1E-4627-47AA-B4AB-087F01D9AC49}"/>
    <dgm:cxn modelId="{74577C67-6B29-4150-8776-4D501BE86FA5}" type="presOf" srcId="{F7757E43-5C4E-4979-9255-D7A621035EC1}" destId="{235DEF9C-10BD-4E12-9A0B-5D5B0431E636}" srcOrd="0" destOrd="0" presId="urn:microsoft.com/office/officeart/2005/8/layout/process2"/>
    <dgm:cxn modelId="{80AFC5C2-B2FD-46B5-B655-C7926649CBFD}" type="presOf" srcId="{4243BEBD-8C43-444E-9ABF-436DB4760FAD}" destId="{8E249E0F-9CB4-4EC1-BBFE-12FD41656398}" srcOrd="0" destOrd="0" presId="urn:microsoft.com/office/officeart/2005/8/layout/process2"/>
    <dgm:cxn modelId="{101FF7FA-76A2-47BB-86F3-4AA463C07441}" type="presParOf" srcId="{235DEF9C-10BD-4E12-9A0B-5D5B0431E636}" destId="{8E249E0F-9CB4-4EC1-BBFE-12FD41656398}" srcOrd="0" destOrd="0" presId="urn:microsoft.com/office/officeart/2005/8/layout/process2"/>
    <dgm:cxn modelId="{61AA3A56-FFB4-422E-8985-3A7C92C95491}" type="presParOf" srcId="{235DEF9C-10BD-4E12-9A0B-5D5B0431E636}" destId="{C75BEE22-3984-4E8D-81CA-485DFB5FF6FA}" srcOrd="1" destOrd="0" presId="urn:microsoft.com/office/officeart/2005/8/layout/process2"/>
    <dgm:cxn modelId="{5AA11604-E76D-4F5C-A672-36668F47185A}" type="presParOf" srcId="{C75BEE22-3984-4E8D-81CA-485DFB5FF6FA}" destId="{E2CF1529-04B0-4117-98BB-4EDD68294C6D}" srcOrd="0" destOrd="0" presId="urn:microsoft.com/office/officeart/2005/8/layout/process2"/>
    <dgm:cxn modelId="{42386963-A682-42D1-8EF8-04A02467060D}" type="presParOf" srcId="{235DEF9C-10BD-4E12-9A0B-5D5B0431E636}" destId="{EA2333BF-081C-4E53-AD56-4721F7D7B661}" srcOrd="2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757E43-5C4E-4979-9255-D7A621035EC1}" type="doc">
      <dgm:prSet loTypeId="urn:microsoft.com/office/officeart/2005/8/layout/process2" loCatId="process" qsTypeId="urn:microsoft.com/office/officeart/2005/8/quickstyle/3d2" qsCatId="3D" csTypeId="urn:microsoft.com/office/officeart/2005/8/colors/colorful5" csCatId="colorful" phldr="1"/>
      <dgm:spPr/>
    </dgm:pt>
    <dgm:pt modelId="{4243BEBD-8C43-444E-9ABF-436DB4760FAD}">
      <dgm:prSet phldrT="[Текст]" custT="1"/>
      <dgm:spPr/>
      <dgm:t>
        <a:bodyPr/>
        <a:lstStyle/>
        <a:p>
          <a:r>
            <a:rPr lang="ru-RU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Актуализировали</a:t>
          </a:r>
          <a:r>
            <a:rPr lang="ru-RU" sz="1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вопросы в анкете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7A1AF-8226-4A33-BAC2-1C2E64580FEF}" type="parTrans" cxnId="{034DE644-9E72-414F-8611-3C90B70B0773}">
      <dgm:prSet/>
      <dgm:spPr/>
      <dgm:t>
        <a:bodyPr/>
        <a:lstStyle/>
        <a:p>
          <a:endParaRPr lang="ru-RU"/>
        </a:p>
      </dgm:t>
    </dgm:pt>
    <dgm:pt modelId="{15E129B5-3497-4C53-B39E-68BC27943815}" type="sibTrans" cxnId="{034DE644-9E72-414F-8611-3C90B70B0773}">
      <dgm:prSet/>
      <dgm:spPr/>
      <dgm:t>
        <a:bodyPr/>
        <a:lstStyle/>
        <a:p>
          <a:endParaRPr lang="ru-RU"/>
        </a:p>
      </dgm:t>
    </dgm:pt>
    <dgm:pt modelId="{D456061B-A859-4141-9E9F-A6CA3D9F98F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Сокращение количества вопросов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A2EC61-90EA-46AA-8BB0-718F7AA07C93}" type="parTrans" cxnId="{CDAE0691-64E6-4514-A582-444CD8DF0321}">
      <dgm:prSet/>
      <dgm:spPr/>
      <dgm:t>
        <a:bodyPr/>
        <a:lstStyle/>
        <a:p>
          <a:endParaRPr lang="ru-RU"/>
        </a:p>
      </dgm:t>
    </dgm:pt>
    <dgm:pt modelId="{29523E1E-4627-47AA-B4AB-087F01D9AC49}" type="sibTrans" cxnId="{CDAE0691-64E6-4514-A582-444CD8DF0321}">
      <dgm:prSet/>
      <dgm:spPr/>
      <dgm:t>
        <a:bodyPr/>
        <a:lstStyle/>
        <a:p>
          <a:endParaRPr lang="ru-RU"/>
        </a:p>
      </dgm:t>
    </dgm:pt>
    <dgm:pt modelId="{235DEF9C-10BD-4E12-9A0B-5D5B0431E636}" type="pres">
      <dgm:prSet presAssocID="{F7757E43-5C4E-4979-9255-D7A621035EC1}" presName="linearFlow" presStyleCnt="0">
        <dgm:presLayoutVars>
          <dgm:resizeHandles val="exact"/>
        </dgm:presLayoutVars>
      </dgm:prSet>
      <dgm:spPr/>
    </dgm:pt>
    <dgm:pt modelId="{8E249E0F-9CB4-4EC1-BBFE-12FD41656398}" type="pres">
      <dgm:prSet presAssocID="{4243BEBD-8C43-444E-9ABF-436DB4760FAD}" presName="node" presStyleLbl="node1" presStyleIdx="0" presStyleCnt="2" custScaleY="60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BEE22-3984-4E8D-81CA-485DFB5FF6FA}" type="pres">
      <dgm:prSet presAssocID="{15E129B5-3497-4C53-B39E-68BC27943815}" presName="sibTrans" presStyleLbl="sibTrans2D1" presStyleIdx="0" presStyleCnt="1" custAng="10800000"/>
      <dgm:spPr/>
      <dgm:t>
        <a:bodyPr/>
        <a:lstStyle/>
        <a:p>
          <a:endParaRPr lang="ru-RU"/>
        </a:p>
      </dgm:t>
    </dgm:pt>
    <dgm:pt modelId="{E2CF1529-04B0-4117-98BB-4EDD68294C6D}" type="pres">
      <dgm:prSet presAssocID="{15E129B5-3497-4C53-B39E-68BC2794381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A2333BF-081C-4E53-AD56-4721F7D7B661}" type="pres">
      <dgm:prSet presAssocID="{D456061B-A859-4141-9E9F-A6CA3D9F98FE}" presName="node" presStyleLbl="node1" presStyleIdx="1" presStyleCnt="2" custScaleY="49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A5889-B492-47BD-8159-037F5FABAE69}" type="presOf" srcId="{15E129B5-3497-4C53-B39E-68BC27943815}" destId="{C75BEE22-3984-4E8D-81CA-485DFB5FF6FA}" srcOrd="0" destOrd="0" presId="urn:microsoft.com/office/officeart/2005/8/layout/process2"/>
    <dgm:cxn modelId="{6A73FF9C-7C9B-48B1-B0B0-FB8C192E2047}" type="presOf" srcId="{F7757E43-5C4E-4979-9255-D7A621035EC1}" destId="{235DEF9C-10BD-4E12-9A0B-5D5B0431E636}" srcOrd="0" destOrd="0" presId="urn:microsoft.com/office/officeart/2005/8/layout/process2"/>
    <dgm:cxn modelId="{59CDBF16-C93B-4543-A469-599F70E45FBE}" type="presOf" srcId="{D456061B-A859-4141-9E9F-A6CA3D9F98FE}" destId="{EA2333BF-081C-4E53-AD56-4721F7D7B661}" srcOrd="0" destOrd="0" presId="urn:microsoft.com/office/officeart/2005/8/layout/process2"/>
    <dgm:cxn modelId="{034DE644-9E72-414F-8611-3C90B70B0773}" srcId="{F7757E43-5C4E-4979-9255-D7A621035EC1}" destId="{4243BEBD-8C43-444E-9ABF-436DB4760FAD}" srcOrd="0" destOrd="0" parTransId="{FFF7A1AF-8226-4A33-BAC2-1C2E64580FEF}" sibTransId="{15E129B5-3497-4C53-B39E-68BC27943815}"/>
    <dgm:cxn modelId="{73086F8D-C343-45D5-9876-940EBF94CEEA}" type="presOf" srcId="{4243BEBD-8C43-444E-9ABF-436DB4760FAD}" destId="{8E249E0F-9CB4-4EC1-BBFE-12FD41656398}" srcOrd="0" destOrd="0" presId="urn:microsoft.com/office/officeart/2005/8/layout/process2"/>
    <dgm:cxn modelId="{CDAE0691-64E6-4514-A582-444CD8DF0321}" srcId="{F7757E43-5C4E-4979-9255-D7A621035EC1}" destId="{D456061B-A859-4141-9E9F-A6CA3D9F98FE}" srcOrd="1" destOrd="0" parTransId="{89A2EC61-90EA-46AA-8BB0-718F7AA07C93}" sibTransId="{29523E1E-4627-47AA-B4AB-087F01D9AC49}"/>
    <dgm:cxn modelId="{F2E5FCD6-08E1-408F-BFC7-44DB56772563}" type="presOf" srcId="{15E129B5-3497-4C53-B39E-68BC27943815}" destId="{E2CF1529-04B0-4117-98BB-4EDD68294C6D}" srcOrd="1" destOrd="0" presId="urn:microsoft.com/office/officeart/2005/8/layout/process2"/>
    <dgm:cxn modelId="{BB7959C9-792C-4C45-AFF4-D3F47E7F09FC}" type="presParOf" srcId="{235DEF9C-10BD-4E12-9A0B-5D5B0431E636}" destId="{8E249E0F-9CB4-4EC1-BBFE-12FD41656398}" srcOrd="0" destOrd="0" presId="urn:microsoft.com/office/officeart/2005/8/layout/process2"/>
    <dgm:cxn modelId="{3C6226F2-5BAC-4272-AFE0-83AC401D039C}" type="presParOf" srcId="{235DEF9C-10BD-4E12-9A0B-5D5B0431E636}" destId="{C75BEE22-3984-4E8D-81CA-485DFB5FF6FA}" srcOrd="1" destOrd="0" presId="urn:microsoft.com/office/officeart/2005/8/layout/process2"/>
    <dgm:cxn modelId="{93367741-8968-4274-8981-72EC197E5E81}" type="presParOf" srcId="{C75BEE22-3984-4E8D-81CA-485DFB5FF6FA}" destId="{E2CF1529-04B0-4117-98BB-4EDD68294C6D}" srcOrd="0" destOrd="0" presId="urn:microsoft.com/office/officeart/2005/8/layout/process2"/>
    <dgm:cxn modelId="{0EAC7C9C-5702-4BCA-B11E-436DC0485C9D}" type="presParOf" srcId="{235DEF9C-10BD-4E12-9A0B-5D5B0431E636}" destId="{EA2333BF-081C-4E53-AD56-4721F7D7B661}" srcOrd="2" destOrd="0" presId="urn:microsoft.com/office/officeart/2005/8/layout/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757E43-5C4E-4979-9255-D7A621035EC1}" type="doc">
      <dgm:prSet loTypeId="urn:microsoft.com/office/officeart/2005/8/layout/process2" loCatId="process" qsTypeId="urn:microsoft.com/office/officeart/2005/8/quickstyle/3d2" qsCatId="3D" csTypeId="urn:microsoft.com/office/officeart/2005/8/colors/colorful5" csCatId="colorful" phldr="1"/>
      <dgm:spPr/>
    </dgm:pt>
    <dgm:pt modelId="{26C8FC38-23EC-49BB-99CB-9C37D0075607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Изменена структура приема детей с родителями в 3 этапа </a:t>
          </a:r>
          <a:endParaRPr lang="ru-RU" sz="1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D9804C-42E3-4B81-A51A-F665E879EDE8}" type="parTrans" cxnId="{7418AB68-776B-4DB3-9F52-BDB81472C712}">
      <dgm:prSet/>
      <dgm:spPr/>
      <dgm:t>
        <a:bodyPr/>
        <a:lstStyle/>
        <a:p>
          <a:endParaRPr lang="ru-RU"/>
        </a:p>
      </dgm:t>
    </dgm:pt>
    <dgm:pt modelId="{B6E512A5-9AB9-484F-8654-25EA586D42EC}" type="sibTrans" cxnId="{7418AB68-776B-4DB3-9F52-BDB81472C712}">
      <dgm:prSet/>
      <dgm:spPr/>
      <dgm:t>
        <a:bodyPr/>
        <a:lstStyle/>
        <a:p>
          <a:endParaRPr lang="ru-RU"/>
        </a:p>
      </dgm:t>
    </dgm:pt>
    <dgm:pt modelId="{4243BEBD-8C43-444E-9ABF-436DB4760FA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Разработаны занятия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7A1AF-8226-4A33-BAC2-1C2E64580FEF}" type="parTrans" cxnId="{034DE644-9E72-414F-8611-3C90B70B0773}">
      <dgm:prSet/>
      <dgm:spPr/>
      <dgm:t>
        <a:bodyPr/>
        <a:lstStyle/>
        <a:p>
          <a:endParaRPr lang="ru-RU"/>
        </a:p>
      </dgm:t>
    </dgm:pt>
    <dgm:pt modelId="{15E129B5-3497-4C53-B39E-68BC27943815}" type="sibTrans" cxnId="{034DE644-9E72-414F-8611-3C90B70B0773}">
      <dgm:prSet/>
      <dgm:spPr/>
      <dgm:t>
        <a:bodyPr/>
        <a:lstStyle/>
        <a:p>
          <a:endParaRPr lang="ru-RU"/>
        </a:p>
      </dgm:t>
    </dgm:pt>
    <dgm:pt modelId="{D456061B-A859-4141-9E9F-A6CA3D9F98F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Беседы с родителями о ходе адаптации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A2EC61-90EA-46AA-8BB0-718F7AA07C93}" type="parTrans" cxnId="{CDAE0691-64E6-4514-A582-444CD8DF0321}">
      <dgm:prSet/>
      <dgm:spPr/>
      <dgm:t>
        <a:bodyPr/>
        <a:lstStyle/>
        <a:p>
          <a:endParaRPr lang="ru-RU"/>
        </a:p>
      </dgm:t>
    </dgm:pt>
    <dgm:pt modelId="{29523E1E-4627-47AA-B4AB-087F01D9AC49}" type="sibTrans" cxnId="{CDAE0691-64E6-4514-A582-444CD8DF0321}">
      <dgm:prSet/>
      <dgm:spPr/>
      <dgm:t>
        <a:bodyPr/>
        <a:lstStyle/>
        <a:p>
          <a:endParaRPr lang="ru-RU"/>
        </a:p>
      </dgm:t>
    </dgm:pt>
    <dgm:pt modelId="{235DEF9C-10BD-4E12-9A0B-5D5B0431E636}" type="pres">
      <dgm:prSet presAssocID="{F7757E43-5C4E-4979-9255-D7A621035EC1}" presName="linearFlow" presStyleCnt="0">
        <dgm:presLayoutVars>
          <dgm:resizeHandles val="exact"/>
        </dgm:presLayoutVars>
      </dgm:prSet>
      <dgm:spPr/>
    </dgm:pt>
    <dgm:pt modelId="{E43070F2-326D-4B8B-B264-BB6DAC39E035}" type="pres">
      <dgm:prSet presAssocID="{26C8FC38-23EC-49BB-99CB-9C37D0075607}" presName="node" presStyleLbl="node1" presStyleIdx="0" presStyleCnt="3" custScaleY="50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6F09A-BC74-4093-92B5-786E3428B92A}" type="pres">
      <dgm:prSet presAssocID="{B6E512A5-9AB9-484F-8654-25EA586D42EC}" presName="sibTrans" presStyleLbl="sibTrans2D1" presStyleIdx="0" presStyleCnt="2" custAng="10800000"/>
      <dgm:spPr/>
      <dgm:t>
        <a:bodyPr/>
        <a:lstStyle/>
        <a:p>
          <a:endParaRPr lang="ru-RU"/>
        </a:p>
      </dgm:t>
    </dgm:pt>
    <dgm:pt modelId="{783B8F5E-1B05-459D-AB97-987832E9DA3C}" type="pres">
      <dgm:prSet presAssocID="{B6E512A5-9AB9-484F-8654-25EA586D42E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E249E0F-9CB4-4EC1-BBFE-12FD41656398}" type="pres">
      <dgm:prSet presAssocID="{4243BEBD-8C43-444E-9ABF-436DB4760FAD}" presName="node" presStyleLbl="node1" presStyleIdx="1" presStyleCnt="3" custScaleY="41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BEE22-3984-4E8D-81CA-485DFB5FF6FA}" type="pres">
      <dgm:prSet presAssocID="{15E129B5-3497-4C53-B39E-68BC27943815}" presName="sibTrans" presStyleLbl="sibTrans2D1" presStyleIdx="1" presStyleCnt="2" custAng="10800000"/>
      <dgm:spPr/>
      <dgm:t>
        <a:bodyPr/>
        <a:lstStyle/>
        <a:p>
          <a:endParaRPr lang="ru-RU"/>
        </a:p>
      </dgm:t>
    </dgm:pt>
    <dgm:pt modelId="{E2CF1529-04B0-4117-98BB-4EDD68294C6D}" type="pres">
      <dgm:prSet presAssocID="{15E129B5-3497-4C53-B39E-68BC2794381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A2333BF-081C-4E53-AD56-4721F7D7B661}" type="pres">
      <dgm:prSet presAssocID="{D456061B-A859-4141-9E9F-A6CA3D9F98FE}" presName="node" presStyleLbl="node1" presStyleIdx="2" presStyleCnt="3" custScaleY="47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FFEFCA-F711-475E-A889-23EBD12CD008}" type="presOf" srcId="{B6E512A5-9AB9-484F-8654-25EA586D42EC}" destId="{76B6F09A-BC74-4093-92B5-786E3428B92A}" srcOrd="0" destOrd="0" presId="urn:microsoft.com/office/officeart/2005/8/layout/process2"/>
    <dgm:cxn modelId="{0CC9A233-984E-4A82-AF16-D23809786B4A}" type="presOf" srcId="{4243BEBD-8C43-444E-9ABF-436DB4760FAD}" destId="{8E249E0F-9CB4-4EC1-BBFE-12FD41656398}" srcOrd="0" destOrd="0" presId="urn:microsoft.com/office/officeart/2005/8/layout/process2"/>
    <dgm:cxn modelId="{1358890D-1A33-469E-A906-A33828617585}" type="presOf" srcId="{D456061B-A859-4141-9E9F-A6CA3D9F98FE}" destId="{EA2333BF-081C-4E53-AD56-4721F7D7B661}" srcOrd="0" destOrd="0" presId="urn:microsoft.com/office/officeart/2005/8/layout/process2"/>
    <dgm:cxn modelId="{D04751B2-942F-49C7-9DD6-0818144E9087}" type="presOf" srcId="{F7757E43-5C4E-4979-9255-D7A621035EC1}" destId="{235DEF9C-10BD-4E12-9A0B-5D5B0431E636}" srcOrd="0" destOrd="0" presId="urn:microsoft.com/office/officeart/2005/8/layout/process2"/>
    <dgm:cxn modelId="{399767B5-DE4A-4F76-8A52-E640571169A5}" type="presOf" srcId="{26C8FC38-23EC-49BB-99CB-9C37D0075607}" destId="{E43070F2-326D-4B8B-B264-BB6DAC39E035}" srcOrd="0" destOrd="0" presId="urn:microsoft.com/office/officeart/2005/8/layout/process2"/>
    <dgm:cxn modelId="{7418AB68-776B-4DB3-9F52-BDB81472C712}" srcId="{F7757E43-5C4E-4979-9255-D7A621035EC1}" destId="{26C8FC38-23EC-49BB-99CB-9C37D0075607}" srcOrd="0" destOrd="0" parTransId="{6CD9804C-42E3-4B81-A51A-F665E879EDE8}" sibTransId="{B6E512A5-9AB9-484F-8654-25EA586D42EC}"/>
    <dgm:cxn modelId="{FEFC1DFD-4F63-4F5A-8B04-F23691A1A209}" type="presOf" srcId="{15E129B5-3497-4C53-B39E-68BC27943815}" destId="{C75BEE22-3984-4E8D-81CA-485DFB5FF6FA}" srcOrd="0" destOrd="0" presId="urn:microsoft.com/office/officeart/2005/8/layout/process2"/>
    <dgm:cxn modelId="{034DE644-9E72-414F-8611-3C90B70B0773}" srcId="{F7757E43-5C4E-4979-9255-D7A621035EC1}" destId="{4243BEBD-8C43-444E-9ABF-436DB4760FAD}" srcOrd="1" destOrd="0" parTransId="{FFF7A1AF-8226-4A33-BAC2-1C2E64580FEF}" sibTransId="{15E129B5-3497-4C53-B39E-68BC27943815}"/>
    <dgm:cxn modelId="{DF885E94-B86B-4EA6-B8D1-9E40438153C0}" type="presOf" srcId="{15E129B5-3497-4C53-B39E-68BC27943815}" destId="{E2CF1529-04B0-4117-98BB-4EDD68294C6D}" srcOrd="1" destOrd="0" presId="urn:microsoft.com/office/officeart/2005/8/layout/process2"/>
    <dgm:cxn modelId="{CDAE0691-64E6-4514-A582-444CD8DF0321}" srcId="{F7757E43-5C4E-4979-9255-D7A621035EC1}" destId="{D456061B-A859-4141-9E9F-A6CA3D9F98FE}" srcOrd="2" destOrd="0" parTransId="{89A2EC61-90EA-46AA-8BB0-718F7AA07C93}" sibTransId="{29523E1E-4627-47AA-B4AB-087F01D9AC49}"/>
    <dgm:cxn modelId="{EACA7E9B-E342-497D-B989-BE696D66AD2F}" type="presOf" srcId="{B6E512A5-9AB9-484F-8654-25EA586D42EC}" destId="{783B8F5E-1B05-459D-AB97-987832E9DA3C}" srcOrd="1" destOrd="0" presId="urn:microsoft.com/office/officeart/2005/8/layout/process2"/>
    <dgm:cxn modelId="{5616054A-EAEC-44BE-AD76-3F5AC1FE4E23}" type="presParOf" srcId="{235DEF9C-10BD-4E12-9A0B-5D5B0431E636}" destId="{E43070F2-326D-4B8B-B264-BB6DAC39E035}" srcOrd="0" destOrd="0" presId="urn:microsoft.com/office/officeart/2005/8/layout/process2"/>
    <dgm:cxn modelId="{7DE11C8C-350D-4A1E-83F4-997388CD9DFC}" type="presParOf" srcId="{235DEF9C-10BD-4E12-9A0B-5D5B0431E636}" destId="{76B6F09A-BC74-4093-92B5-786E3428B92A}" srcOrd="1" destOrd="0" presId="urn:microsoft.com/office/officeart/2005/8/layout/process2"/>
    <dgm:cxn modelId="{A32E418E-5A65-4F76-9E36-D9D213DB3933}" type="presParOf" srcId="{76B6F09A-BC74-4093-92B5-786E3428B92A}" destId="{783B8F5E-1B05-459D-AB97-987832E9DA3C}" srcOrd="0" destOrd="0" presId="urn:microsoft.com/office/officeart/2005/8/layout/process2"/>
    <dgm:cxn modelId="{79006D0E-0FA1-4363-B7BA-4A23CC6B5E97}" type="presParOf" srcId="{235DEF9C-10BD-4E12-9A0B-5D5B0431E636}" destId="{8E249E0F-9CB4-4EC1-BBFE-12FD41656398}" srcOrd="2" destOrd="0" presId="urn:microsoft.com/office/officeart/2005/8/layout/process2"/>
    <dgm:cxn modelId="{22FFBB50-2167-40BD-9AD5-5E31E77AAB9B}" type="presParOf" srcId="{235DEF9C-10BD-4E12-9A0B-5D5B0431E636}" destId="{C75BEE22-3984-4E8D-81CA-485DFB5FF6FA}" srcOrd="3" destOrd="0" presId="urn:microsoft.com/office/officeart/2005/8/layout/process2"/>
    <dgm:cxn modelId="{BD564A20-A6B4-4432-80EA-43C28ACE1359}" type="presParOf" srcId="{C75BEE22-3984-4E8D-81CA-485DFB5FF6FA}" destId="{E2CF1529-04B0-4117-98BB-4EDD68294C6D}" srcOrd="0" destOrd="0" presId="urn:microsoft.com/office/officeart/2005/8/layout/process2"/>
    <dgm:cxn modelId="{13AAAB0D-289A-47E7-9912-DC6E55EA30FB}" type="presParOf" srcId="{235DEF9C-10BD-4E12-9A0B-5D5B0431E636}" destId="{EA2333BF-081C-4E53-AD56-4721F7D7B661}" srcOrd="4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3.xml"/><Relationship Id="rId17" Type="http://schemas.openxmlformats.org/officeDocument/2006/relationships/diagramLayout" Target="../diagrams/layout4.xml"/><Relationship Id="rId2" Type="http://schemas.openxmlformats.org/officeDocument/2006/relationships/image" Target="../media/image2.jpeg"/><Relationship Id="rId16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3.xml"/><Relationship Id="rId10" Type="http://schemas.openxmlformats.org/officeDocument/2006/relationships/diagramQuickStyle" Target="../diagrams/quickStyle2.xml"/><Relationship Id="rId19" Type="http://schemas.openxmlformats.org/officeDocument/2006/relationships/diagramColors" Target="../diagrams/colors4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rostim.com/wp-content/uploads/2021/03/image017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1" y="87829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«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Яйский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детский сад «Кораблик»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2350093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«Оптимизация адаптации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детей раннего возраста к ДОУ»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00942"/>
            <a:ext cx="12191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Яйский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муниципальный округ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-4253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</a:t>
            </a:r>
            <a:endParaRPr lang="ru-RU" sz="4104" b="1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19364" y="653852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954060" y="96148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utura PT"/>
              </a:rPr>
              <a:t>«Было»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7866345" y="982819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utura PT"/>
              </a:rPr>
              <a:t>«Стало»</a:t>
            </a:r>
          </a:p>
        </p:txBody>
      </p:sp>
      <p:pic>
        <p:nvPicPr>
          <p:cNvPr id="4097" name="Picture 1" descr="C:\Users\Titanic11\Desktop\бережливый\08e980c3-8ebc-48a2-9a0c-0422c85aeba2.jpg"/>
          <p:cNvPicPr>
            <a:picLocks noChangeAspect="1" noChangeArrowheads="1"/>
          </p:cNvPicPr>
          <p:nvPr/>
        </p:nvPicPr>
        <p:blipFill>
          <a:blip r:embed="rId4"/>
          <a:srcRect t="14611" r="2331" b="8973"/>
          <a:stretch>
            <a:fillRect/>
          </a:stretch>
        </p:blipFill>
        <p:spPr bwMode="auto">
          <a:xfrm rot="16200000">
            <a:off x="634574" y="1206245"/>
            <a:ext cx="2157036" cy="30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Titanic11\Desktop\бережливый\9e78fa75-f392-4db1-971c-e41f43c545ed.jpg"/>
          <p:cNvPicPr>
            <a:picLocks noChangeAspect="1" noChangeArrowheads="1"/>
          </p:cNvPicPr>
          <p:nvPr/>
        </p:nvPicPr>
        <p:blipFill>
          <a:blip r:embed="rId5"/>
          <a:srcRect l="6144" t="18784" r="5562" b="9651"/>
          <a:stretch>
            <a:fillRect/>
          </a:stretch>
        </p:blipFill>
        <p:spPr bwMode="auto">
          <a:xfrm>
            <a:off x="7409204" y="1734796"/>
            <a:ext cx="3255947" cy="4691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Titanic11\Desktop\бережливый\86069d37-dc0d-411d-860f-9ddb92682370.jpg"/>
          <p:cNvPicPr>
            <a:picLocks noChangeAspect="1" noChangeArrowheads="1"/>
          </p:cNvPicPr>
          <p:nvPr/>
        </p:nvPicPr>
        <p:blipFill>
          <a:blip r:embed="rId6"/>
          <a:srcRect l="3166" t="15608" r="2105" b="8904"/>
          <a:stretch>
            <a:fillRect/>
          </a:stretch>
        </p:blipFill>
        <p:spPr bwMode="auto">
          <a:xfrm rot="16200000">
            <a:off x="3910573" y="1178466"/>
            <a:ext cx="2157037" cy="305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Titanic11\Desktop\бережливый\5363480f-7663-4064-aa4b-e2963d358fc5.jpg"/>
          <p:cNvPicPr>
            <a:picLocks noChangeAspect="1" noChangeArrowheads="1"/>
          </p:cNvPicPr>
          <p:nvPr/>
        </p:nvPicPr>
        <p:blipFill>
          <a:blip r:embed="rId7"/>
          <a:srcRect l="7736" t="15610" r="5347" b="9851"/>
          <a:stretch>
            <a:fillRect/>
          </a:stretch>
        </p:blipFill>
        <p:spPr bwMode="auto">
          <a:xfrm rot="16200000">
            <a:off x="2080968" y="3484431"/>
            <a:ext cx="2093720" cy="319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65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-4253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</a:t>
            </a:r>
            <a:endParaRPr lang="ru-RU" sz="4104" b="1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19364" y="653852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954060" y="96148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utura PT"/>
              </a:rPr>
              <a:t>«Было»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7866345" y="982819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utura PT"/>
              </a:rPr>
              <a:t>«Стало»</a:t>
            </a:r>
          </a:p>
        </p:txBody>
      </p:sp>
      <p:pic>
        <p:nvPicPr>
          <p:cNvPr id="26626" name="Picture 2" descr="C:\Users\Titanic11\Desktop\бережливый\5e179e2b-9e10-4f6f-b5d6-77a235bd1aaf.jpg"/>
          <p:cNvPicPr>
            <a:picLocks noChangeAspect="1" noChangeArrowheads="1"/>
          </p:cNvPicPr>
          <p:nvPr/>
        </p:nvPicPr>
        <p:blipFill>
          <a:blip r:embed="rId4"/>
          <a:srcRect l="6823" t="24866" r="8771" b="2970"/>
          <a:stretch>
            <a:fillRect/>
          </a:stretch>
        </p:blipFill>
        <p:spPr bwMode="auto">
          <a:xfrm>
            <a:off x="7366475" y="1495512"/>
            <a:ext cx="3298676" cy="5013759"/>
          </a:xfrm>
          <a:prstGeom prst="rect">
            <a:avLst/>
          </a:prstGeom>
          <a:noFill/>
        </p:spPr>
      </p:pic>
      <p:pic>
        <p:nvPicPr>
          <p:cNvPr id="26627" name="Picture 3" descr="C:\Users\Titanic11\Desktop\бережливый\89eec607-129b-4482-b863-4311c9ca4292.jpg"/>
          <p:cNvPicPr>
            <a:picLocks noChangeAspect="1" noChangeArrowheads="1"/>
          </p:cNvPicPr>
          <p:nvPr/>
        </p:nvPicPr>
        <p:blipFill>
          <a:blip r:embed="rId5"/>
          <a:srcRect l="9592" t="22430" r="5583" b="8966"/>
          <a:stretch>
            <a:fillRect/>
          </a:stretch>
        </p:blipFill>
        <p:spPr bwMode="auto">
          <a:xfrm>
            <a:off x="2919364" y="2589375"/>
            <a:ext cx="2609247" cy="3751604"/>
          </a:xfrm>
          <a:prstGeom prst="rect">
            <a:avLst/>
          </a:prstGeom>
          <a:noFill/>
        </p:spPr>
      </p:pic>
      <p:pic>
        <p:nvPicPr>
          <p:cNvPr id="26628" name="Picture 4" descr="C:\Users\Titanic11\Desktop\бережливый\686ea520-a101-4473-a618-9b26da6b6f8b.jpg"/>
          <p:cNvPicPr>
            <a:picLocks noChangeAspect="1" noChangeArrowheads="1"/>
          </p:cNvPicPr>
          <p:nvPr/>
        </p:nvPicPr>
        <p:blipFill>
          <a:blip r:embed="rId6"/>
          <a:srcRect l="6417" t="18870" r="6226" b="8016"/>
          <a:stretch>
            <a:fillRect/>
          </a:stretch>
        </p:blipFill>
        <p:spPr bwMode="auto">
          <a:xfrm>
            <a:off x="297341" y="1495512"/>
            <a:ext cx="241948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65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-4253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</a:t>
            </a:r>
            <a:endParaRPr lang="ru-RU" sz="4104" b="1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19364" y="653852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954060" y="96148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utura PT"/>
              </a:rPr>
              <a:t>«Было»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7866345" y="982819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utura PT"/>
              </a:rPr>
              <a:t>«Стало»</a:t>
            </a:r>
          </a:p>
        </p:txBody>
      </p:sp>
      <p:pic>
        <p:nvPicPr>
          <p:cNvPr id="27650" name="Picture 2" descr="C:\Users\Titanic11\Desktop\бережливый\6a87666c-0605-4f97-a3ac-093729c86c12.jpg"/>
          <p:cNvPicPr>
            <a:picLocks noChangeAspect="1" noChangeArrowheads="1"/>
          </p:cNvPicPr>
          <p:nvPr/>
        </p:nvPicPr>
        <p:blipFill>
          <a:blip r:embed="rId4"/>
          <a:srcRect r="4023"/>
          <a:stretch>
            <a:fillRect/>
          </a:stretch>
        </p:blipFill>
        <p:spPr bwMode="auto">
          <a:xfrm>
            <a:off x="355802" y="1682278"/>
            <a:ext cx="5403711" cy="3166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 descr="C:\Users\Titanic11\Desktop\бережливый\3cebe591-4c25-45b7-aa1c-aef482301e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6036" y="1682278"/>
            <a:ext cx="5562203" cy="3128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565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-4253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</a:t>
            </a:r>
            <a:endParaRPr lang="ru-RU" sz="4104" b="1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19364" y="653852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766052" y="96148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utura PT"/>
              </a:rPr>
              <a:t>«Было»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7216864" y="982819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utura PT"/>
              </a:rPr>
              <a:t>«Стало»</a:t>
            </a:r>
          </a:p>
        </p:txBody>
      </p:sp>
      <p:pic>
        <p:nvPicPr>
          <p:cNvPr id="28675" name="Picture 3" descr="C:\Users\Titanic11\Desktop\бережливый\52bdb84d-44b3-4ab7-9a7c-fc3e1cf5c58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4964" y="1763065"/>
            <a:ext cx="6506197" cy="3659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C:\Users\Titanic11\Desktop\бережливый\SAM_79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282" y="1763065"/>
            <a:ext cx="4879648" cy="3659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565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0916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Разработанные стандарты </a:t>
            </a:r>
            <a:endParaRPr lang="ru-RU" sz="3200" b="1" dirty="0" smtClean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r>
              <a:rPr lang="ru-RU" sz="3200" b="1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по </a:t>
            </a:r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внедренным улучшениям </a:t>
            </a:r>
          </a:p>
          <a:p>
            <a:pPr algn="ctr"/>
            <a: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  <a:t>(Стандартные операционные карты –СОК)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1361160" y="1606608"/>
            <a:ext cx="9469677" cy="1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0953" y="2063931"/>
            <a:ext cx="7474803" cy="2535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Разработаны новые первичные анкеты.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Разработаны новые листы наблюдений.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Разработан наглядный материал (алгоритм) режимных моментов.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Разработаны конспекты занятий.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Разработаны практические занятия для родителей.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Созданы условия для приема детей в группу.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2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prostim.com/wp-content/uploads/2021/03/image017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" y="23928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111095"/>
            <a:ext cx="10584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«Оптимизация адаптации детей раннего возраста к ДОУ»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5099" y="1159005"/>
          <a:ext cx="11707738" cy="4977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6598"/>
                <a:gridCol w="5811140"/>
              </a:tblGrid>
              <a:tr h="293780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1.Вовлеченные лица в рамки проекта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2.Обоснование выбора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81727">
                <a:tc>
                  <a:txBody>
                    <a:bodyPr/>
                    <a:lstStyle/>
                    <a:p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Заказчик</a:t>
                      </a: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Мячина Елена Викторовна, заведующий</a:t>
                      </a:r>
                    </a:p>
                    <a:p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Периметр проекта: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автономное дошкольное образовательное  учреждение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Яйский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детский сад  «Кораблик» (МАДОУ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Яйский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детский сад «Кораблик»)</a:t>
                      </a:r>
                    </a:p>
                    <a:p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Название процесса: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Оптимизация адаптации детей раннего возраста к ДОУ</a:t>
                      </a:r>
                    </a:p>
                    <a:p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Границы процесса</a:t>
                      </a: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зачисления ребенка в ДОУ до окончания адаптации</a:t>
                      </a:r>
                    </a:p>
                    <a:p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100" b="1" u="sng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лин-проекта</a:t>
                      </a: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Мячина Татьяна Александровна,  старший воспитатель</a:t>
                      </a:r>
                    </a:p>
                    <a:p>
                      <a:r>
                        <a:rPr lang="ru-RU" sz="11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Команда </a:t>
                      </a:r>
                      <a:r>
                        <a:rPr lang="ru-RU" sz="1100" b="1" u="sng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лин-проекта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Шаповалова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Татьяна Викторовна, педагог – психолог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Черепанова Людмила Николаевна, воспитатель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Набиулина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Юлия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Равильевна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воспитатель 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Марланд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Светлана Владимировна, воспитатель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Ионина Наталья Леонидовна, воспитатель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Назарьева Оксана Дмитриевна, старшая медицинская сестра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Ключевой риск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Нервно – психическое напряжение у детей и родителей в процессе адаптации детей к ДОУ. 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Проблемы: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Длительный срок адаптации детей к ДОУ.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Большой объем затрачиваемого времени родителями (законными представителями) на поиск информации.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Пути решения проблем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сроков адаптации детей к ДОУ.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Ускорение выхода родителя на работу.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Сокращение времени родителей (законных представителей) на поиск информации о подготовке детей к ДОУ.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4.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Экономия расходного материала.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103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3.Цели и плановый эффект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4.Ключевые события проекта: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707"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Эффекты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: Снижение нервно – психического напряжения у детей и родителей в процессе адаптации детей к ДОУ.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 реализации мероприятий проекта: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Согласование паспорта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проекта  – «01» декабря   2022г.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Картирование текущего состояния (с «02» декабря 2022 г.  по  «18» декабря 2022г.).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Анализ проблем и потерь (с «19» декабря 2022г.  по «25» декабря 2022г.).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Составление карты целевого состояния (с «26» декабря  2022г.  по «31» декабря 2022г.).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Разработка плана мероприятий (с «01» января 2023г.  по «22» января 2023г.).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Защита плана мероприятий перед заказчиком - «23» января  2023 г.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Внедрение улучшений (с «24» января  2023г.  по «29» января 2023г.).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Мониторинг результатов (с «30»января 2023г.  по «20» февраля 2023г.).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Закрытие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лин-проекта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«21» февраля 2023г.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 Мониторинг стабильности достигнутых результатов - «22» февраля  2023г. по «23» марта  2023г.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2482" y="4213077"/>
          <a:ext cx="5462661" cy="142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6232"/>
                <a:gridCol w="828942"/>
                <a:gridCol w="83748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цели, единицы измерения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Текущий показатель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Целевой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сроков адаптации детей.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Сокращение времени родителей на адаптацию ребенка к ДОУ.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Сокращение времени на заполнение первичной анкеты.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Сокращение времени родителей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(законных представителей) на поиск информации о подготовке детей к ДОУ (алгоритм действий родителей в режимных моментах).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 недели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 недели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 дня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недели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недели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 минут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09964" y="111095"/>
            <a:ext cx="3601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Паспорт проекта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598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179233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2549" y="1195537"/>
            <a:ext cx="11929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Мячина Татьяна Александровна, старший воспитатель – руководитель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96444" y="1595647"/>
            <a:ext cx="1065836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Шаповалова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Татьяна Викторовна, педагог – психолог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Черепанова Людмила Николаевна, воспитатель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Набиулина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Юлия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Равильевна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воспитатель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Марланд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Светлана Владимировна, воспитатель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Ионина Наталья Леонидовна, воспитатель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Назарьева Оксана Дмитриевна, старшая медицинская сестра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548" y="4597637"/>
            <a:ext cx="11929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Заказчик: Мячина Елена Викторовна, заведующий ДОУ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239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Обоснование выбора</a:t>
            </a:r>
            <a:endParaRPr lang="ru-RU" sz="3200" b="1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3276" t="7234" r="4984" b="5954"/>
          <a:stretch>
            <a:fillRect/>
          </a:stretch>
        </p:blipFill>
        <p:spPr bwMode="auto">
          <a:xfrm>
            <a:off x="940953" y="1272740"/>
            <a:ext cx="1648423" cy="1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3276" t="7234" r="4984" b="5954"/>
          <a:stretch>
            <a:fillRect/>
          </a:stretch>
        </p:blipFill>
        <p:spPr bwMode="auto">
          <a:xfrm>
            <a:off x="940953" y="3459040"/>
            <a:ext cx="1648423" cy="1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29917" y="1649338"/>
            <a:ext cx="7986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раннего возраста проходят адаптацию более длительное время.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9916" y="3666146"/>
            <a:ext cx="7733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Выделение основных направлений работы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педагогической службы в ДОУ.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58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14258" y="1384419"/>
            <a:ext cx="1956987" cy="1059678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Первичное родительское собрание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20913" y="1384419"/>
            <a:ext cx="1956987" cy="1059678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97171" y="1384419"/>
            <a:ext cx="1956987" cy="1059678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адаптации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048" y="3097850"/>
            <a:ext cx="1956987" cy="1059678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Зачисление ребенка в ДОУ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89942" y="3097850"/>
            <a:ext cx="1956987" cy="1059678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анкет родителями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63241" y="3097850"/>
            <a:ext cx="1956987" cy="1059678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детей в подгруппы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64837" y="3097850"/>
            <a:ext cx="1956987" cy="1059678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результатов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555335" y="4674551"/>
            <a:ext cx="8554340" cy="42728"/>
          </a:xfrm>
          <a:prstGeom prst="line">
            <a:avLst/>
          </a:prstGeom>
          <a:ln w="539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179320" y="4503823"/>
            <a:ext cx="376015" cy="341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2702833" y="4503824"/>
            <a:ext cx="376015" cy="341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025070" y="4503823"/>
            <a:ext cx="376015" cy="341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5561888" y="4503823"/>
            <a:ext cx="376015" cy="341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6921156" y="4503823"/>
            <a:ext cx="376015" cy="341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8356363" y="4503823"/>
            <a:ext cx="376015" cy="341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9921667" y="4467167"/>
            <a:ext cx="376015" cy="341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 flipH="1" flipV="1">
            <a:off x="1197006" y="4312348"/>
            <a:ext cx="30963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3" idx="0"/>
          </p:cNvCxnSpPr>
          <p:nvPr/>
        </p:nvCxnSpPr>
        <p:spPr>
          <a:xfrm rot="16200000" flipV="1">
            <a:off x="1876890" y="3489872"/>
            <a:ext cx="1999904" cy="27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4059053" y="4390938"/>
            <a:ext cx="30963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6956077" y="4348210"/>
            <a:ext cx="30963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V="1">
            <a:off x="4728822" y="3532600"/>
            <a:ext cx="1999904" cy="27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V="1">
            <a:off x="7523297" y="3489871"/>
            <a:ext cx="1999904" cy="27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араллелограмм 57"/>
          <p:cNvSpPr/>
          <p:nvPr/>
        </p:nvSpPr>
        <p:spPr>
          <a:xfrm>
            <a:off x="341832" y="4888007"/>
            <a:ext cx="1572427" cy="1145324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Тревожная мама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араллелограмм 58"/>
          <p:cNvSpPr/>
          <p:nvPr/>
        </p:nvSpPr>
        <p:spPr>
          <a:xfrm>
            <a:off x="1794617" y="4888007"/>
            <a:ext cx="1635320" cy="1145323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 информации о подготовке ребенка к ДОУ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араллелограмм 59"/>
          <p:cNvSpPr/>
          <p:nvPr/>
        </p:nvSpPr>
        <p:spPr>
          <a:xfrm>
            <a:off x="3313631" y="4888008"/>
            <a:ext cx="1521152" cy="1145324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Длительность заполнения анкет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араллелограмм 60"/>
          <p:cNvSpPr/>
          <p:nvPr/>
        </p:nvSpPr>
        <p:spPr>
          <a:xfrm>
            <a:off x="4725824" y="4888008"/>
            <a:ext cx="1683521" cy="1145324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Неэффективное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полученной информации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араллелограмм 61"/>
          <p:cNvSpPr/>
          <p:nvPr/>
        </p:nvSpPr>
        <p:spPr>
          <a:xfrm>
            <a:off x="6288993" y="4888008"/>
            <a:ext cx="1454210" cy="1145324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Сниженные игровые навыки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араллелограмм 62"/>
          <p:cNvSpPr/>
          <p:nvPr/>
        </p:nvSpPr>
        <p:spPr>
          <a:xfrm>
            <a:off x="7743203" y="4888007"/>
            <a:ext cx="1454210" cy="1145323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Затяжной процесс адаптации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="" xmlns:a16="http://schemas.microsoft.com/office/drawing/2014/main" id="{FEA94B5E-3ECA-46F3-8242-90F1BA3E4187}"/>
              </a:ext>
            </a:extLst>
          </p:cNvPr>
          <p:cNvSpPr/>
          <p:nvPr/>
        </p:nvSpPr>
        <p:spPr bwMode="auto">
          <a:xfrm>
            <a:off x="-65107" y="430410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="" xmlns:a16="http://schemas.microsoft.com/office/drawing/2014/main" id="{59DC12A3-C1E8-4DAD-AB54-B0A685CCA0A8}"/>
              </a:ext>
            </a:extLst>
          </p:cNvPr>
          <p:cNvSpPr/>
          <p:nvPr/>
        </p:nvSpPr>
        <p:spPr bwMode="auto">
          <a:xfrm>
            <a:off x="1469706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2426F1-1212-4CAB-9D7A-374AC91E8D3D}"/>
              </a:ext>
            </a:extLst>
          </p:cNvPr>
          <p:cNvSpPr/>
          <p:nvPr/>
        </p:nvSpPr>
        <p:spPr>
          <a:xfrm>
            <a:off x="3582444" y="1159005"/>
            <a:ext cx="2755726" cy="2693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D45F780-F234-44EF-A0B3-176E03B021F1}"/>
              </a:ext>
            </a:extLst>
          </p:cNvPr>
          <p:cNvSpPr/>
          <p:nvPr/>
        </p:nvSpPr>
        <p:spPr>
          <a:xfrm>
            <a:off x="3701441" y="1542739"/>
            <a:ext cx="5904032" cy="456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выявлены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469C47B-2C08-462A-A103-80CA445B1B4E}"/>
              </a:ext>
            </a:extLst>
          </p:cNvPr>
          <p:cNvSpPr/>
          <p:nvPr/>
        </p:nvSpPr>
        <p:spPr>
          <a:xfrm>
            <a:off x="4346532" y="2391626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6192284-9982-4F4F-8AB3-555BE6A785EA}"/>
              </a:ext>
            </a:extLst>
          </p:cNvPr>
          <p:cNvSpPr/>
          <p:nvPr/>
        </p:nvSpPr>
        <p:spPr>
          <a:xfrm>
            <a:off x="4346532" y="2912224"/>
            <a:ext cx="5515315" cy="463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выявлены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E5A6370-CD24-4CD9-A71A-C9E5DD12C635}"/>
              </a:ext>
            </a:extLst>
          </p:cNvPr>
          <p:cNvSpPr/>
          <p:nvPr/>
        </p:nvSpPr>
        <p:spPr>
          <a:xfrm>
            <a:off x="5448821" y="4108379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41FFCD0-0C73-46A9-8C88-7733FD3D7449}"/>
              </a:ext>
            </a:extLst>
          </p:cNvPr>
          <p:cNvSpPr/>
          <p:nvPr/>
        </p:nvSpPr>
        <p:spPr>
          <a:xfrm>
            <a:off x="5657667" y="4708733"/>
            <a:ext cx="6200383" cy="1806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компетентность родителей в вопросах адаптации.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Несформированные навыки самообслуживания, общения, 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культурно – гигиенические навыки у детей.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Психологическая неготовность ребенка к ДОУ.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Психологическая неготовность родителей к ДОУ.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Длительное время на заполнение первичной анкеты.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8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444" y="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</a:t>
            </a:r>
            <a:r>
              <a:rPr lang="ru-RU" sz="3200" b="1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целевого </a:t>
            </a:r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73073" y="658026"/>
            <a:ext cx="5821505" cy="1588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011335" y="6144426"/>
            <a:ext cx="1418602" cy="589660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Первичное родительское собрание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5853" y="6110240"/>
            <a:ext cx="1262416" cy="589660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07378" y="6127333"/>
            <a:ext cx="1233930" cy="585387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адаптации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2192" y="6144426"/>
            <a:ext cx="1273026" cy="585387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Зачисление ребенка в ДОУ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7833" y="6148699"/>
            <a:ext cx="1252408" cy="585387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анкет родителями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0368" y="6127333"/>
            <a:ext cx="1205669" cy="572567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детей в подгруппы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371035" y="6144426"/>
            <a:ext cx="1173622" cy="568294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результатов</a:t>
            </a:r>
            <a:endParaRPr lang="ru-RU" sz="1200" dirty="0"/>
          </a:p>
        </p:txBody>
      </p:sp>
      <p:sp>
        <p:nvSpPr>
          <p:cNvPr id="58" name="Параллелограмм 57"/>
          <p:cNvSpPr/>
          <p:nvPr/>
        </p:nvSpPr>
        <p:spPr>
          <a:xfrm>
            <a:off x="341832" y="4888007"/>
            <a:ext cx="1572427" cy="1145324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Тревожная мама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Схема 32"/>
          <p:cNvGraphicFramePr/>
          <p:nvPr/>
        </p:nvGraphicFramePr>
        <p:xfrm>
          <a:off x="2244095" y="1251987"/>
          <a:ext cx="1669503" cy="315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4105726" y="2531731"/>
          <a:ext cx="1566578" cy="187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9" name="Параллелограмм 58"/>
          <p:cNvSpPr/>
          <p:nvPr/>
        </p:nvSpPr>
        <p:spPr>
          <a:xfrm>
            <a:off x="2182513" y="4888006"/>
            <a:ext cx="1635320" cy="1145323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 информации о подготовке ребенка к ДОУ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араллелограмм 60"/>
          <p:cNvSpPr/>
          <p:nvPr/>
        </p:nvSpPr>
        <p:spPr>
          <a:xfrm>
            <a:off x="5456847" y="4888006"/>
            <a:ext cx="1683521" cy="1145324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Неэффективное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полученной информации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Схема 41"/>
          <p:cNvGraphicFramePr/>
          <p:nvPr/>
        </p:nvGraphicFramePr>
        <p:xfrm>
          <a:off x="7240800" y="2350093"/>
          <a:ext cx="1566578" cy="205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3" name="Схема 42"/>
          <p:cNvGraphicFramePr/>
          <p:nvPr/>
        </p:nvGraphicFramePr>
        <p:xfrm>
          <a:off x="8952919" y="1820254"/>
          <a:ext cx="1669503" cy="258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60" name="Параллелограмм 59"/>
          <p:cNvSpPr/>
          <p:nvPr/>
        </p:nvSpPr>
        <p:spPr>
          <a:xfrm>
            <a:off x="3817833" y="4888006"/>
            <a:ext cx="1521152" cy="1145324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Длительность заполнения анкет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араллелограмм 61"/>
          <p:cNvSpPr/>
          <p:nvPr/>
        </p:nvSpPr>
        <p:spPr>
          <a:xfrm>
            <a:off x="7140368" y="4888006"/>
            <a:ext cx="1454210" cy="1145324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Сниженные игровые навыки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араллелограмм 62"/>
          <p:cNvSpPr/>
          <p:nvPr/>
        </p:nvSpPr>
        <p:spPr>
          <a:xfrm>
            <a:off x="8807378" y="4888007"/>
            <a:ext cx="1454210" cy="1145323"/>
          </a:xfrm>
          <a:prstGeom prst="parallelogram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Затяжной процесс адаптации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5723216" y="3529413"/>
            <a:ext cx="1501369" cy="875203"/>
            <a:chOff x="0" y="1305813"/>
            <a:chExt cx="1566577" cy="5655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0" y="1305813"/>
              <a:ext cx="1566577" cy="56550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16563" y="1322376"/>
              <a:ext cx="1533451" cy="5323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Индивидуальные беседы и консультации для родителей</a:t>
              </a:r>
              <a:endPara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8807378" y="658026"/>
            <a:ext cx="1815044" cy="715645"/>
            <a:chOff x="0" y="2072930"/>
            <a:chExt cx="1669503" cy="5099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0" y="2072930"/>
              <a:ext cx="1669503" cy="50991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Скругленный прямоугольник 4"/>
            <p:cNvSpPr/>
            <p:nvPr/>
          </p:nvSpPr>
          <p:spPr>
            <a:xfrm>
              <a:off x="29870" y="2102800"/>
              <a:ext cx="1639633" cy="4800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Знакомство с групповыми комнатами (мама + ребенок)</a:t>
              </a:r>
              <a:endPara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9554566" y="1373671"/>
            <a:ext cx="486741" cy="405618"/>
            <a:chOff x="591380" y="1599709"/>
            <a:chExt cx="486741" cy="4056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7" name="Стрелка вправо 76"/>
            <p:cNvSpPr/>
            <p:nvPr/>
          </p:nvSpPr>
          <p:spPr>
            <a:xfrm rot="16200000">
              <a:off x="631942" y="1559147"/>
              <a:ext cx="405618" cy="48674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0800000">
              <a:off x="688729" y="1721394"/>
              <a:ext cx="292045" cy="283933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2818872" y="4404616"/>
            <a:ext cx="486741" cy="405618"/>
            <a:chOff x="591380" y="1599709"/>
            <a:chExt cx="486741" cy="4056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0" name="Стрелка вправо 79"/>
            <p:cNvSpPr/>
            <p:nvPr/>
          </p:nvSpPr>
          <p:spPr>
            <a:xfrm rot="16200000">
              <a:off x="631942" y="1559147"/>
              <a:ext cx="405618" cy="48674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0800000">
              <a:off x="688729" y="1721394"/>
              <a:ext cx="292045" cy="283933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583500" y="4404616"/>
            <a:ext cx="486741" cy="405618"/>
            <a:chOff x="591380" y="1599709"/>
            <a:chExt cx="486741" cy="4056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3" name="Стрелка вправо 82"/>
            <p:cNvSpPr/>
            <p:nvPr/>
          </p:nvSpPr>
          <p:spPr>
            <a:xfrm rot="16200000">
              <a:off x="631942" y="1559147"/>
              <a:ext cx="405618" cy="48674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трелка вправо 4"/>
            <p:cNvSpPr/>
            <p:nvPr/>
          </p:nvSpPr>
          <p:spPr>
            <a:xfrm rot="10800000">
              <a:off x="688729" y="1721394"/>
              <a:ext cx="292045" cy="283933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6242023" y="4404617"/>
            <a:ext cx="486741" cy="405618"/>
            <a:chOff x="591380" y="1599709"/>
            <a:chExt cx="486741" cy="4056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6" name="Стрелка вправо 85"/>
            <p:cNvSpPr/>
            <p:nvPr/>
          </p:nvSpPr>
          <p:spPr>
            <a:xfrm rot="16200000">
              <a:off x="631942" y="1559147"/>
              <a:ext cx="405618" cy="48674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0800000">
              <a:off x="688729" y="1721394"/>
              <a:ext cx="292045" cy="283933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7859296" y="4404618"/>
            <a:ext cx="486741" cy="405618"/>
            <a:chOff x="591380" y="1599709"/>
            <a:chExt cx="486741" cy="4056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9" name="Стрелка вправо 88"/>
            <p:cNvSpPr/>
            <p:nvPr/>
          </p:nvSpPr>
          <p:spPr>
            <a:xfrm rot="16200000">
              <a:off x="631942" y="1559147"/>
              <a:ext cx="405618" cy="48674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0800000">
              <a:off x="688729" y="1721394"/>
              <a:ext cx="292045" cy="283933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9554566" y="4404619"/>
            <a:ext cx="486741" cy="405618"/>
            <a:chOff x="591380" y="1599709"/>
            <a:chExt cx="486741" cy="4056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2" name="Стрелка вправо 91"/>
            <p:cNvSpPr/>
            <p:nvPr/>
          </p:nvSpPr>
          <p:spPr>
            <a:xfrm rot="16200000">
              <a:off x="631942" y="1559147"/>
              <a:ext cx="405618" cy="48674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0800000">
              <a:off x="688729" y="1721394"/>
              <a:ext cx="292045" cy="283933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2258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4" y="-42530"/>
            <a:ext cx="491284" cy="82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  <a:p>
            <a:pPr algn="ctr"/>
            <a:endParaRPr lang="ru-RU" sz="2400" b="1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187" y="666573"/>
          <a:ext cx="11895745" cy="602478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81929"/>
                <a:gridCol w="1802414"/>
                <a:gridCol w="3882160"/>
                <a:gridCol w="3546347"/>
                <a:gridCol w="1396549"/>
                <a:gridCol w="886346"/>
              </a:tblGrid>
              <a:tr h="593708">
                <a:tc>
                  <a:txBody>
                    <a:bodyPr/>
                    <a:lstStyle/>
                    <a:p>
                      <a:pPr marL="65405" marR="47625" indent="-3175" algn="just">
                        <a:lnSpc>
                          <a:spcPct val="103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000" b="1" spc="-2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b="1" spc="-2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1955" marR="320040" indent="-60960">
                        <a:lnSpc>
                          <a:spcPct val="103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Обоснование</a:t>
                      </a:r>
                      <a:r>
                        <a:rPr lang="ru-RU" sz="1000" b="1" spc="-2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(проблема)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935" marR="86487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Причина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817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Планируемые</a:t>
                      </a:r>
                      <a:r>
                        <a:rPr lang="ru-RU" sz="100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 marR="30226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marR="50165" indent="-1270" algn="ctr">
                        <a:lnSpc>
                          <a:spcPct val="103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r>
                        <a:rPr lang="ru-RU" sz="1000" b="1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выполн</a:t>
                      </a:r>
                      <a:r>
                        <a:rPr lang="ru-RU" sz="1000" b="1" spc="-2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ения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004346">
                <a:tc>
                  <a:txBody>
                    <a:bodyPr/>
                    <a:lstStyle/>
                    <a:p>
                      <a:pPr marR="73025" algn="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5245" algn="just">
                        <a:lnSpc>
                          <a:spcPct val="103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Низкая компетентность</a:t>
                      </a:r>
                      <a:r>
                        <a:rPr lang="ru-RU" sz="1100" spc="-2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вопросах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адаптации.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4610" indent="31750" algn="just">
                        <a:lnSpc>
                          <a:spcPct val="103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испытывают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желания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самосовершенствоваться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вопросах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воспитания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ребенка.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олностью</a:t>
                      </a:r>
                      <a:r>
                        <a:rPr lang="ru-RU" sz="11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возлагают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воспитание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ребенка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педагогов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детского</a:t>
                      </a:r>
                      <a:r>
                        <a:rPr lang="ru-RU" sz="1100" spc="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сада.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4610" algn="just">
                        <a:lnSpc>
                          <a:spcPct val="103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tabLst>
                          <a:tab pos="918845" algn="l"/>
                          <a:tab pos="2370455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групповых</a:t>
                      </a:r>
                      <a:r>
                        <a:rPr lang="ru-RU" sz="1100" spc="2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консультаций</a:t>
                      </a:r>
                      <a:r>
                        <a:rPr lang="ru-RU" sz="1100" spc="2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участием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педагога-психолога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.	Беседа</a:t>
                      </a:r>
                      <a:r>
                        <a:rPr lang="ru-RU" sz="1100" spc="-2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воспитателя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родителями.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Страница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официальном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сайте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ДОУ,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педагога-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психолога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«Первый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детский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сад»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периода</a:t>
                      </a:r>
                      <a:r>
                        <a:rPr lang="ru-RU" sz="110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адаптации.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Педагог-психолог,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медицинская сестра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 19.12.2022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6413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22.01.</a:t>
                      </a:r>
                    </a:p>
                    <a:p>
                      <a:pPr marL="6413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056600">
                <a:tc>
                  <a:txBody>
                    <a:bodyPr/>
                    <a:lstStyle/>
                    <a:p>
                      <a:pPr marR="73025" algn="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431165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Не	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сформированные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навыки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самообслуживания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67945" marR="55245" algn="just">
                        <a:lnSpc>
                          <a:spcPct val="103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общения,</a:t>
                      </a:r>
                      <a:r>
                        <a:rPr lang="ru-RU" sz="1100" spc="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культурно</a:t>
                      </a:r>
                      <a:r>
                        <a:rPr lang="ru-RU" sz="1100" spc="-23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гигиенические</a:t>
                      </a:r>
                      <a:r>
                        <a:rPr lang="ru-RU" sz="1100" spc="2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навыки</a:t>
                      </a:r>
                      <a:r>
                        <a:rPr lang="ru-RU" sz="1100" spc="-2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детей.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5880" algn="just">
                        <a:lnSpc>
                          <a:spcPct val="103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606425" algn="l"/>
                          <a:tab pos="1613535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Стремление</a:t>
                      </a:r>
                      <a:r>
                        <a:rPr lang="ru-RU" sz="1100" spc="2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1100" spc="2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уберечь</a:t>
                      </a:r>
                      <a:r>
                        <a:rPr lang="ru-RU" sz="1100" spc="-2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ребенка от лишнего трудового усилия,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терпения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родителей(все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делают за него), родитель не поощряет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усилий и стараний ребенка, критикует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недостатки.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100" spc="-24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социальных</a:t>
                      </a:r>
                      <a:r>
                        <a:rPr lang="ru-RU" sz="1100" spc="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контактов.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100" spc="4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педагога–психолога  </a:t>
                      </a:r>
                      <a:r>
                        <a:rPr lang="ru-RU" sz="1100" spc="1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Первый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 в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детский</a:t>
                      </a:r>
                      <a:r>
                        <a:rPr lang="ru-RU" sz="1100" spc="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сад»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для периода</a:t>
                      </a:r>
                      <a:r>
                        <a:rPr lang="ru-RU" sz="11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адаптации.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18415">
                        <a:lnSpc>
                          <a:spcPct val="103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348151">
                <a:tc>
                  <a:txBody>
                    <a:bodyPr/>
                    <a:lstStyle/>
                    <a:p>
                      <a:pPr marR="73025" algn="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49530">
                        <a:lnSpc>
                          <a:spcPct val="103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Психологическая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неготовность</a:t>
                      </a:r>
                      <a:r>
                        <a:rPr lang="ru-RU" sz="1100" spc="9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ребенка</a:t>
                      </a:r>
                      <a:r>
                        <a:rPr lang="ru-RU" sz="1100" spc="10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100" spc="-2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детскому</a:t>
                      </a:r>
                      <a:r>
                        <a:rPr lang="ru-RU" sz="1100" spc="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саду.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5245" algn="just">
                        <a:lnSpc>
                          <a:spcPct val="103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1269365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Резкий контраст между обстановкой, в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которой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ребенок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привык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находиться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дома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той,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которой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находится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дошкольном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учреждении.</a:t>
                      </a:r>
                      <a:r>
                        <a:rPr lang="ru-RU" sz="1100" spc="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предшествующей</a:t>
                      </a:r>
                      <a:r>
                        <a:rPr lang="ru-RU" sz="1100" spc="-24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тренировки</a:t>
                      </a:r>
                      <a:r>
                        <a:rPr lang="ru-RU" sz="11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нервной</a:t>
                      </a:r>
                      <a:r>
                        <a:rPr lang="ru-RU" sz="11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системы</a:t>
                      </a:r>
                      <a:r>
                        <a:rPr lang="ru-RU" sz="110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ребенка.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6515" algn="just">
                        <a:lnSpc>
                          <a:spcPct val="103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дня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открытых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дверей</a:t>
                      </a:r>
                      <a:r>
                        <a:rPr lang="ru-RU" sz="1100" spc="2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знакомства</a:t>
                      </a:r>
                      <a:r>
                        <a:rPr lang="ru-RU" sz="1100" spc="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1100" spc="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100" spc="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r>
                        <a:rPr lang="ru-RU" sz="1100" spc="7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100" spc="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ДОУ.</a:t>
                      </a:r>
                      <a:r>
                        <a:rPr lang="ru-RU" sz="1100" spc="38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Чек-лист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«О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чем говорить с ребенком, который пойдет в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детский сад»,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чек-лист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«Подготовка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ребенка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100" spc="-2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детскому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саду».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педагога–психолога</a:t>
                      </a:r>
                      <a:r>
                        <a:rPr lang="ru-RU" sz="1100" spc="1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  </a:t>
                      </a:r>
                      <a:r>
                        <a:rPr lang="ru-RU" sz="1100" spc="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родителями</a:t>
                      </a:r>
                      <a:r>
                        <a:rPr lang="ru-RU" sz="1100" spc="1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100" spc="1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детьми  </a:t>
                      </a:r>
                      <a:r>
                        <a:rPr lang="ru-RU" sz="1100" spc="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 тяжелой</a:t>
                      </a:r>
                      <a:r>
                        <a:rPr lang="ru-RU" sz="11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формой</a:t>
                      </a:r>
                      <a:r>
                        <a:rPr lang="ru-RU" sz="11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адаптации.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Педагог-психолог,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медицинская сестра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417240">
                <a:tc>
                  <a:txBody>
                    <a:bodyPr/>
                    <a:lstStyle/>
                    <a:p>
                      <a:pPr marR="54610" algn="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403225">
                        <a:lnSpc>
                          <a:spcPct val="103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Психологическая</a:t>
                      </a:r>
                      <a:r>
                        <a:rPr lang="ru-RU" sz="1100" spc="-2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неготовность</a:t>
                      </a:r>
                    </a:p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1100" spc="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1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ДОУ.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6515">
                        <a:lnSpc>
                          <a:spcPct val="103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tabLst>
                          <a:tab pos="1049655" algn="l"/>
                          <a:tab pos="1641475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Негативный	опыт	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родителей,</a:t>
                      </a:r>
                      <a:r>
                        <a:rPr lang="ru-RU" sz="1100" spc="-2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информация</a:t>
                      </a:r>
                      <a:r>
                        <a:rPr lang="ru-RU" sz="1100" spc="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СМИ,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социальных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сетях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6515" algn="just">
                        <a:lnSpc>
                          <a:spcPct val="103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дня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открытых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дверей</a:t>
                      </a:r>
                      <a:r>
                        <a:rPr lang="ru-RU" sz="1100" spc="2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знакомства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ДОУ.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Предварительное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знакомство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100" spc="-2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группой,</a:t>
                      </a:r>
                      <a:r>
                        <a:rPr lang="ru-RU" sz="1100" spc="3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воспитателем.</a:t>
                      </a:r>
                      <a:r>
                        <a:rPr lang="ru-RU" sz="1100" spc="3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Кейсы</a:t>
                      </a:r>
                      <a:r>
                        <a:rPr lang="ru-RU" sz="1100" spc="37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100" spc="3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«Ребенок</a:t>
                      </a:r>
                      <a:r>
                        <a:rPr lang="ru-RU" sz="11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пошел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детский</a:t>
                      </a:r>
                      <a:r>
                        <a:rPr lang="ru-RU" sz="1100" spc="2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сад».</a:t>
                      </a:r>
                      <a:r>
                        <a:rPr lang="ru-RU" sz="11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  <a:r>
                        <a:rPr lang="ru-RU" sz="1100" spc="1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100" spc="1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100" spc="20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родителями</a:t>
                      </a:r>
                      <a:r>
                        <a:rPr lang="ru-RU" sz="1100" spc="19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педагога</a:t>
                      </a:r>
                    </a:p>
                    <a:p>
                      <a:pPr marL="6858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1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психолога, организация «Служба</a:t>
                      </a:r>
                      <a:r>
                        <a:rPr lang="ru-RU" sz="11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доверия».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Педагог-психолог,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медицинская сестра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9215" marR="59690" algn="just">
                        <a:lnSpc>
                          <a:spcPct val="103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413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604740">
                <a:tc>
                  <a:txBody>
                    <a:bodyPr/>
                    <a:lstStyle/>
                    <a:p>
                      <a:pPr marR="54610" algn="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1435">
                        <a:lnSpc>
                          <a:spcPct val="103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Длительное время на заполнение первичной анкеты.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5880" algn="just">
                        <a:lnSpc>
                          <a:spcPct val="103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tabLst>
                          <a:tab pos="123444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Большое количество вопросов.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5880" algn="just">
                        <a:lnSpc>
                          <a:spcPct val="103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Актуализировали и сократили количество вопросов.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332740">
                        <a:lnSpc>
                          <a:spcPct val="103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79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4/1618478332_37-phonoteka_org-p-belo-goluboi-fon-dlya-prezentatsii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66" y="-1"/>
            <a:ext cx="12213266" cy="685800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484123" y="4356965"/>
            <a:ext cx="4590853" cy="23509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84123" y="1467430"/>
            <a:ext cx="4590853" cy="23509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6444" y="4356965"/>
            <a:ext cx="4590853" cy="23509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6444" y="1421264"/>
            <a:ext cx="4590853" cy="23509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40795794"/>
              </p:ext>
            </p:extLst>
          </p:nvPr>
        </p:nvGraphicFramePr>
        <p:xfrm>
          <a:off x="803602" y="1251987"/>
          <a:ext cx="3751603" cy="232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40953" y="1082710"/>
            <a:ext cx="3898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Сокращение сроков адаптации детей.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3824" y="3818356"/>
            <a:ext cx="6219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Сокращение времени родителей на адаптацию ребенка к ДОУ.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40795794"/>
              </p:ext>
            </p:extLst>
          </p:nvPr>
        </p:nvGraphicFramePr>
        <p:xfrm>
          <a:off x="803602" y="4156910"/>
          <a:ext cx="3751603" cy="232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78610" y="1082710"/>
            <a:ext cx="5630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Сокращение времени на заполнение первичной анкеты.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484123" y="3772190"/>
            <a:ext cx="55136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Сокращение времени родителей на поиск информации о подготовке детей к ДОУ.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40795794"/>
              </p:ext>
            </p:extLst>
          </p:nvPr>
        </p:nvGraphicFramePr>
        <p:xfrm>
          <a:off x="6751179" y="1421264"/>
          <a:ext cx="3751603" cy="232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40795794"/>
              </p:ext>
            </p:extLst>
          </p:nvPr>
        </p:nvGraphicFramePr>
        <p:xfrm>
          <a:off x="6994733" y="4183379"/>
          <a:ext cx="3751603" cy="232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8340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1231</Words>
  <Application>Microsoft Office PowerPoint</Application>
  <PresentationFormat>Произвольный</PresentationFormat>
  <Paragraphs>245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Titanic11</cp:lastModifiedBy>
  <cp:revision>115</cp:revision>
  <dcterms:created xsi:type="dcterms:W3CDTF">2019-04-02T07:58:05Z</dcterms:created>
  <dcterms:modified xsi:type="dcterms:W3CDTF">2023-04-07T04:26:15Z</dcterms:modified>
</cp:coreProperties>
</file>